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1"/>
  </p:notesMasterIdLst>
  <p:sldIdLst>
    <p:sldId id="257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317C72-E396-4A55-91A4-5E4E92FC8B42}" v="1156" dt="2021-06-30T03:29:22.6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29.06.2021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 err="1"/>
              <a:t>Листалка</a:t>
            </a:r>
            <a:r>
              <a:rPr lang="ru-RU" b="1" dirty="0"/>
              <a:t> новостей</a:t>
            </a:r>
            <a:endParaRPr lang="ru-RU" b="1" dirty="0">
              <a:ea typeface="SamsungOne 800C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Приготовил: Аниканов Влад, Казанцев Влад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29.06.2021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B84EE4-714E-42BE-A042-684313F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B58CB9C-6784-4AF9-A840-0AFE4C0F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A10A89-485F-4D60-A398-CC0F19EAC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 err="1">
                <a:solidFill>
                  <a:schemeClr val="bg1"/>
                </a:solidFill>
                <a:latin typeface="Arial"/>
                <a:ea typeface="+mj-lt"/>
                <a:cs typeface="+mj-lt"/>
              </a:rPr>
              <a:t>Цель</a:t>
            </a:r>
            <a:r>
              <a:rPr lang="en-US" cap="all" dirty="0">
                <a:solidFill>
                  <a:schemeClr val="bg1"/>
                </a:solidFill>
                <a:latin typeface="Arial"/>
                <a:ea typeface="+mj-lt"/>
                <a:cs typeface="+mj-lt"/>
              </a:rPr>
              <a:t> </a:t>
            </a:r>
            <a:r>
              <a:rPr lang="en-US" cap="all" dirty="0" err="1">
                <a:solidFill>
                  <a:schemeClr val="bg1"/>
                </a:solidFill>
                <a:latin typeface="Arial"/>
                <a:ea typeface="+mj-lt"/>
                <a:cs typeface="+mj-lt"/>
              </a:rPr>
              <a:t>проекта</a:t>
            </a:r>
            <a:endParaRPr lang="en-US" cap="all">
              <a:solidFill>
                <a:schemeClr val="bg1"/>
              </a:solidFill>
              <a:latin typeface="Arial"/>
              <a:ea typeface="+mj-lt"/>
              <a:cs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0F10E-C825-4279-BFDC-10B2382E77B8}"/>
              </a:ext>
            </a:extLst>
          </p:cNvPr>
          <p:cNvSpPr txBox="1"/>
          <p:nvPr/>
        </p:nvSpPr>
        <p:spPr>
          <a:xfrm>
            <a:off x="2986356" y="3106220"/>
            <a:ext cx="621928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b="1" dirty="0">
                <a:solidFill>
                  <a:srgbClr val="FFFFFF"/>
                </a:solidFill>
                <a:latin typeface="Segoe UI"/>
              </a:rPr>
              <a:t>Создать удобную </a:t>
            </a:r>
            <a:r>
              <a:rPr lang="ru-RU" sz="2000" b="1" dirty="0" err="1">
                <a:solidFill>
                  <a:srgbClr val="FFFFFF"/>
                </a:solidFill>
                <a:latin typeface="Segoe UI"/>
              </a:rPr>
              <a:t>листалку</a:t>
            </a:r>
            <a:r>
              <a:rPr lang="ru-RU" sz="2000" b="1" dirty="0">
                <a:solidFill>
                  <a:srgbClr val="FFFFFF"/>
                </a:solidFill>
                <a:latin typeface="Segoe UI"/>
              </a:rPr>
              <a:t> новостей для нашего предыдущего проекта </a:t>
            </a:r>
            <a:r>
              <a:rPr lang="af-ZA" sz="2000" b="1" dirty="0">
                <a:solidFill>
                  <a:srgbClr val="FFFFFF"/>
                </a:solidFill>
                <a:latin typeface="Segoe UI"/>
              </a:rPr>
              <a:t>VSN(</a:t>
            </a:r>
            <a:r>
              <a:rPr lang="af-ZA" sz="2000" b="1" dirty="0" err="1">
                <a:solidFill>
                  <a:srgbClr val="FFFFFF"/>
                </a:solidFill>
                <a:latin typeface="Segoe UI"/>
              </a:rPr>
              <a:t>Vlad</a:t>
            </a:r>
            <a:r>
              <a:rPr lang="af-ZA" sz="2000" b="1" dirty="0">
                <a:solidFill>
                  <a:srgbClr val="FFFFFF"/>
                </a:solidFill>
                <a:latin typeface="Segoe UI"/>
              </a:rPr>
              <a:t> </a:t>
            </a:r>
            <a:r>
              <a:rPr lang="af-ZA" sz="2000" b="1" dirty="0" err="1">
                <a:solidFill>
                  <a:srgbClr val="FFFFFF"/>
                </a:solidFill>
                <a:latin typeface="Segoe UI"/>
              </a:rPr>
              <a:t>Social</a:t>
            </a:r>
            <a:r>
              <a:rPr lang="af-ZA" sz="2000" b="1" dirty="0">
                <a:solidFill>
                  <a:srgbClr val="FFFFFF"/>
                </a:solidFill>
                <a:latin typeface="Segoe UI"/>
              </a:rPr>
              <a:t> Network)</a:t>
            </a:r>
            <a:r>
              <a:rPr lang="af-ZA" sz="2000" dirty="0">
                <a:latin typeface="Segoe UI"/>
                <a:ea typeface="Segoe UI"/>
                <a:cs typeface="Segoe UI"/>
              </a:rPr>
              <a:t>​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838217245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B84EE4-714E-42BE-A042-684313F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B58CB9C-6784-4AF9-A840-0AFE4C0F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A10A89-485F-4D60-A398-CC0F19EAC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 err="1">
                <a:solidFill>
                  <a:schemeClr val="bg1"/>
                </a:solidFill>
                <a:latin typeface="Arial"/>
                <a:ea typeface="+mj-lt"/>
                <a:cs typeface="+mj-lt"/>
              </a:rPr>
              <a:t>Задачи</a:t>
            </a:r>
            <a:endParaRPr lang="ru-RU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0F10E-C825-4279-BFDC-10B2382E77B8}"/>
              </a:ext>
            </a:extLst>
          </p:cNvPr>
          <p:cNvSpPr txBox="1"/>
          <p:nvPr/>
        </p:nvSpPr>
        <p:spPr>
          <a:xfrm>
            <a:off x="3765479" y="2001748"/>
            <a:ext cx="466104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cs typeface="Segoe UI"/>
              </a:rPr>
              <a:t>Создать</a:t>
            </a:r>
            <a:r>
              <a:rPr lang="af-ZA" sz="2000" dirty="0">
                <a:latin typeface="Segoe UI"/>
                <a:cs typeface="Segoe UI"/>
              </a:rPr>
              <a:t> и </a:t>
            </a:r>
            <a:r>
              <a:rPr lang="af-ZA" sz="2000" dirty="0" err="1">
                <a:latin typeface="Segoe UI"/>
                <a:cs typeface="Segoe UI"/>
              </a:rPr>
              <a:t>реализовать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новости</a:t>
            </a:r>
            <a:endParaRPr lang="af-ZA" sz="2000" dirty="0">
              <a:latin typeface="Segoe UI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cs typeface="Segoe UI"/>
              </a:rPr>
              <a:t>Создать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>
                <a:ea typeface="+mn-lt"/>
                <a:cs typeface="+mn-lt"/>
              </a:rPr>
              <a:t>и </a:t>
            </a:r>
            <a:r>
              <a:rPr lang="af-ZA" sz="2000" dirty="0" err="1">
                <a:ea typeface="+mn-lt"/>
                <a:cs typeface="+mn-lt"/>
              </a:rPr>
              <a:t>реализовать</a:t>
            </a:r>
            <a:r>
              <a:rPr lang="af-ZA" sz="2000" dirty="0">
                <a:ea typeface="+mn-lt"/>
                <a:cs typeface="+mn-lt"/>
              </a:rPr>
              <a:t> </a:t>
            </a:r>
            <a:r>
              <a:rPr lang="af-ZA" sz="2000" dirty="0" err="1">
                <a:latin typeface="Segoe UI"/>
                <a:cs typeface="Segoe UI"/>
              </a:rPr>
              <a:t>профиль</a:t>
            </a:r>
            <a:endParaRPr lang="af-ZA" sz="2000">
              <a:latin typeface="Segoe UI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+mn-lt"/>
                <a:cs typeface="Segoe UI"/>
              </a:rPr>
              <a:t>Создать</a:t>
            </a:r>
            <a:r>
              <a:rPr lang="af-ZA" sz="2000" dirty="0">
                <a:latin typeface="Segoe UI"/>
                <a:ea typeface="+mn-lt"/>
                <a:cs typeface="Segoe UI"/>
              </a:rPr>
              <a:t> </a:t>
            </a:r>
            <a:r>
              <a:rPr lang="af-ZA" sz="2000" dirty="0">
                <a:ea typeface="+mn-lt"/>
                <a:cs typeface="+mn-lt"/>
              </a:rPr>
              <a:t>и </a:t>
            </a:r>
            <a:r>
              <a:rPr lang="af-ZA" sz="2000" dirty="0" err="1">
                <a:ea typeface="+mn-lt"/>
                <a:cs typeface="+mn-lt"/>
              </a:rPr>
              <a:t>реализовать</a:t>
            </a:r>
            <a:r>
              <a:rPr lang="af-ZA" sz="2000" dirty="0">
                <a:ea typeface="+mn-lt"/>
                <a:cs typeface="+mn-lt"/>
              </a:rPr>
              <a:t> </a:t>
            </a:r>
            <a:r>
              <a:rPr lang="af-ZA" sz="2000" dirty="0" err="1">
                <a:ea typeface="+mn-lt"/>
                <a:cs typeface="+mn-lt"/>
              </a:rPr>
              <a:t>друзей</a:t>
            </a:r>
            <a:endParaRPr lang="af-ZA" sz="200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Добавить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добавление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новостей</a:t>
            </a: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Оптимизировать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все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 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разделы</a:t>
            </a: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Добавить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поиск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друзей</a:t>
            </a: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Добавить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просмотр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картинок</a:t>
            </a:r>
            <a:endParaRPr lang="af-ZA" sz="2000" dirty="0">
              <a:latin typeface="Segoe UI"/>
              <a:ea typeface="SamsungOne 450C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Создать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анимации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для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переходов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из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раздела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в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</a:t>
            </a:r>
          </a:p>
        </p:txBody>
      </p:sp>
    </p:spTree>
    <p:extLst>
      <p:ext uri="{BB962C8B-B14F-4D97-AF65-F5344CB8AC3E}">
        <p14:creationId xmlns:p14="http://schemas.microsoft.com/office/powerpoint/2010/main" val="288548810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B84EE4-714E-42BE-A042-684313FD3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B58CB9C-6784-4AF9-A840-0AFE4C0F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A10A89-485F-4D60-A398-CC0F19EAC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 err="1">
                <a:solidFill>
                  <a:schemeClr val="bg1"/>
                </a:solidFill>
                <a:latin typeface="Arial"/>
                <a:ea typeface="SamsungOne 800C"/>
                <a:cs typeface="Arial"/>
              </a:rPr>
              <a:t>Что</a:t>
            </a:r>
            <a:r>
              <a:rPr lang="en-US" cap="all" dirty="0">
                <a:solidFill>
                  <a:schemeClr val="bg1"/>
                </a:solidFill>
                <a:latin typeface="Arial"/>
                <a:ea typeface="SamsungOne 800C"/>
                <a:cs typeface="Arial"/>
              </a:rPr>
              <a:t> </a:t>
            </a:r>
            <a:r>
              <a:rPr lang="en-US" cap="all" dirty="0" err="1">
                <a:solidFill>
                  <a:schemeClr val="bg1"/>
                </a:solidFill>
                <a:latin typeface="Arial"/>
                <a:ea typeface="SamsungOne 800C"/>
                <a:cs typeface="Arial"/>
              </a:rPr>
              <a:t>получилось</a:t>
            </a:r>
            <a:r>
              <a:rPr lang="en-US" cap="all" dirty="0">
                <a:solidFill>
                  <a:schemeClr val="bg1"/>
                </a:solidFill>
                <a:latin typeface="Arial"/>
                <a:ea typeface="SamsungOne 800C"/>
                <a:cs typeface="Arial"/>
              </a:rPr>
              <a:t>?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D0F10E-C825-4279-BFDC-10B2382E77B8}"/>
              </a:ext>
            </a:extLst>
          </p:cNvPr>
          <p:cNvSpPr txBox="1"/>
          <p:nvPr/>
        </p:nvSpPr>
        <p:spPr>
          <a:xfrm>
            <a:off x="2587842" y="2061125"/>
            <a:ext cx="7352781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cs typeface="Segoe UI"/>
              </a:rPr>
              <a:t>Реализован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раздел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новости</a:t>
            </a:r>
            <a:endParaRPr lang="af-ZA" sz="2000" dirty="0">
              <a:latin typeface="Segoe UI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cs typeface="Segoe UI"/>
              </a:rPr>
              <a:t>Реализован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раздел</a:t>
            </a:r>
            <a:r>
              <a:rPr lang="af-ZA" sz="2000" dirty="0">
                <a:latin typeface="Segoe UI"/>
                <a:ea typeface="+mn-lt"/>
                <a:cs typeface="Segoe UI"/>
              </a:rPr>
              <a:t> </a:t>
            </a:r>
            <a:r>
              <a:rPr lang="af-ZA" sz="2000" dirty="0" err="1">
                <a:latin typeface="Segoe UI"/>
                <a:cs typeface="Segoe UI"/>
              </a:rPr>
              <a:t>профиль</a:t>
            </a:r>
            <a:r>
              <a:rPr lang="af-ZA" sz="2000" dirty="0">
                <a:latin typeface="Segoe UI"/>
                <a:cs typeface="Segoe UI"/>
              </a:rPr>
              <a:t>(</a:t>
            </a:r>
            <a:r>
              <a:rPr lang="af-ZA" sz="2000" dirty="0" err="1">
                <a:latin typeface="Segoe UI"/>
                <a:cs typeface="Segoe UI"/>
              </a:rPr>
              <a:t>кроме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кнопки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редактировать</a:t>
            </a:r>
            <a:r>
              <a:rPr lang="af-ZA" sz="2000" dirty="0">
                <a:latin typeface="Segoe UI"/>
                <a:cs typeface="Segoe UI"/>
              </a:rPr>
              <a:t> </a:t>
            </a:r>
            <a:r>
              <a:rPr lang="af-ZA" sz="2000" dirty="0" err="1">
                <a:latin typeface="Segoe UI"/>
                <a:cs typeface="Segoe UI"/>
              </a:rPr>
              <a:t>профиль</a:t>
            </a:r>
            <a:r>
              <a:rPr lang="af-ZA" sz="2000" dirty="0">
                <a:latin typeface="Segoe UI"/>
                <a:cs typeface="Segoe UI"/>
              </a:rPr>
              <a:t>)</a:t>
            </a: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amsungOne 450C"/>
                <a:ea typeface="+mn-lt"/>
                <a:cs typeface="Segoe UI"/>
              </a:rPr>
              <a:t>Реализован</a:t>
            </a:r>
            <a:r>
              <a:rPr lang="af-ZA" sz="2000" dirty="0">
                <a:latin typeface="SamsungOne 450C"/>
                <a:ea typeface="+mn-lt"/>
                <a:cs typeface="Segoe UI"/>
              </a:rPr>
              <a:t> </a:t>
            </a:r>
            <a:r>
              <a:rPr lang="af-ZA" sz="2000" dirty="0" err="1">
                <a:latin typeface="SamsungOne 450C"/>
                <a:ea typeface="+mn-lt"/>
                <a:cs typeface="Segoe UI"/>
              </a:rPr>
              <a:t>раздел</a:t>
            </a:r>
            <a:r>
              <a:rPr lang="af-ZA" sz="2000" dirty="0">
                <a:latin typeface="SamsungOne 450C"/>
                <a:ea typeface="+mn-lt"/>
                <a:cs typeface="Segoe UI"/>
              </a:rPr>
              <a:t> </a:t>
            </a:r>
            <a:r>
              <a:rPr lang="af-ZA" sz="2000" dirty="0" err="1">
                <a:latin typeface="SamsungOne 450C"/>
                <a:ea typeface="+mn-lt"/>
                <a:cs typeface="Segoe UI"/>
              </a:rPr>
              <a:t>друзей</a:t>
            </a:r>
            <a:endParaRPr lang="af-ZA" sz="2000" dirty="0" err="1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Добавить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добавление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новостей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(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нельзя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выбирать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больше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1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картинки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(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вибирать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можно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,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но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 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сохранится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только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одна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))</a:t>
            </a: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Оптимизированы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все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 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разделы</a:t>
            </a:r>
            <a:endParaRPr lang="af-ZA" sz="2000" dirty="0">
              <a:latin typeface="Segoe UI"/>
              <a:ea typeface="SamsungOne 450C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Добавлен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поиск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друзей</a:t>
            </a:r>
            <a:endParaRPr lang="af-ZA" sz="2000" dirty="0">
              <a:latin typeface="Segoe UI"/>
              <a:ea typeface="SamsungOne 450C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Добавлен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просмотр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картинок</a:t>
            </a:r>
            <a:endParaRPr lang="af-ZA" sz="2000" dirty="0">
              <a:latin typeface="Segoe UI"/>
              <a:ea typeface="SamsungOne 450C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af-ZA" sz="2000" dirty="0" err="1">
                <a:latin typeface="Segoe UI"/>
                <a:ea typeface="SamsungOne 450C"/>
                <a:cs typeface="Segoe UI"/>
              </a:rPr>
              <a:t>Созданы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анимации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для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переходов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из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раздела</a:t>
            </a:r>
            <a:r>
              <a:rPr lang="af-ZA" sz="2000" dirty="0">
                <a:latin typeface="Segoe UI"/>
                <a:ea typeface="SamsungOne 450C"/>
                <a:cs typeface="Segoe UI"/>
              </a:rPr>
              <a:t> в </a:t>
            </a:r>
            <a:r>
              <a:rPr lang="af-ZA" sz="2000" dirty="0" err="1">
                <a:latin typeface="Segoe UI"/>
                <a:ea typeface="SamsungOne 450C"/>
                <a:cs typeface="Segoe UI"/>
              </a:rPr>
              <a:t>раздел</a:t>
            </a:r>
            <a:endParaRPr lang="af-ZA" sz="2000" dirty="0">
              <a:latin typeface="Segoe UI"/>
              <a:ea typeface="SamsungOne 450C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88705934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57FB47C-98A6-4D35-A05A-EC377F9E4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29.06.2021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EC03475-8C36-4D41-9ABC-0B185F517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F2320A3-E153-4802-8797-5E23598F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a typeface="SamsungOne 800C"/>
              </a:rPr>
              <a:t>Как выглядит наш проект:</a:t>
            </a:r>
            <a:endParaRPr lang="ru-RU" dirty="0"/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B2026724-0ECD-45C9-B2F5-2FEBB1B19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86" y="1475676"/>
            <a:ext cx="1851660" cy="4114800"/>
          </a:xfrm>
          <a:prstGeom prst="rect">
            <a:avLst/>
          </a:prstGeom>
        </p:spPr>
      </p:pic>
      <p:pic>
        <p:nvPicPr>
          <p:cNvPr id="8" name="Рисунок 8">
            <a:extLst>
              <a:ext uri="{FF2B5EF4-FFF2-40B4-BE49-F238E27FC236}">
                <a16:creationId xmlns:a16="http://schemas.microsoft.com/office/drawing/2014/main" id="{802084A7-A84F-4F33-85C2-A7185AC93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463" y="1475676"/>
            <a:ext cx="1851660" cy="4114800"/>
          </a:xfrm>
          <a:prstGeom prst="rect">
            <a:avLst/>
          </a:prstGeom>
        </p:spPr>
      </p:pic>
      <p:pic>
        <p:nvPicPr>
          <p:cNvPr id="9" name="Рисунок 9">
            <a:extLst>
              <a:ext uri="{FF2B5EF4-FFF2-40B4-BE49-F238E27FC236}">
                <a16:creationId xmlns:a16="http://schemas.microsoft.com/office/drawing/2014/main" id="{224400ED-C96F-4FFC-A64D-4927DC888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4550" y="1479148"/>
            <a:ext cx="1851660" cy="4114800"/>
          </a:xfrm>
          <a:prstGeom prst="rect">
            <a:avLst/>
          </a:prstGeom>
        </p:spPr>
      </p:pic>
      <p:pic>
        <p:nvPicPr>
          <p:cNvPr id="11" name="Рисунок 11">
            <a:extLst>
              <a:ext uri="{FF2B5EF4-FFF2-40B4-BE49-F238E27FC236}">
                <a16:creationId xmlns:a16="http://schemas.microsoft.com/office/drawing/2014/main" id="{133867E0-62B4-46E0-8CDC-AECC96C29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095" y="1475676"/>
            <a:ext cx="1851660" cy="4114800"/>
          </a:xfrm>
          <a:prstGeom prst="rect">
            <a:avLst/>
          </a:prstGeom>
        </p:spPr>
      </p:pic>
      <p:pic>
        <p:nvPicPr>
          <p:cNvPr id="12" name="Рисунок 1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BC14723-D5E4-499B-91D4-938C9D15A0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6158" y="1473165"/>
            <a:ext cx="1851660" cy="4114800"/>
          </a:xfrm>
          <a:prstGeom prst="rect">
            <a:avLst/>
          </a:prstGeom>
        </p:spPr>
      </p:pic>
      <p:pic>
        <p:nvPicPr>
          <p:cNvPr id="14" name="Рисунок 14">
            <a:extLst>
              <a:ext uri="{FF2B5EF4-FFF2-40B4-BE49-F238E27FC236}">
                <a16:creationId xmlns:a16="http://schemas.microsoft.com/office/drawing/2014/main" id="{AF1ED3AF-1C6A-4708-8EB9-25DDDBA07D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9676" y="1470561"/>
            <a:ext cx="185166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6004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408128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16</Words>
  <Application>Microsoft Office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4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Samsung IT School</vt:lpstr>
      <vt:lpstr>Samsung IT School White</vt:lpstr>
      <vt:lpstr>Samsung IT School En</vt:lpstr>
      <vt:lpstr>Samsung IT School White En</vt:lpstr>
      <vt:lpstr>Листалка новостей</vt:lpstr>
      <vt:lpstr>Цель проекта</vt:lpstr>
      <vt:lpstr>Задачи</vt:lpstr>
      <vt:lpstr>Что получилось?</vt:lpstr>
      <vt:lpstr>Как выглядит наш проект: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grebenkina.a</cp:lastModifiedBy>
  <cp:revision>168</cp:revision>
  <dcterms:created xsi:type="dcterms:W3CDTF">2020-05-25T08:37:09Z</dcterms:created>
  <dcterms:modified xsi:type="dcterms:W3CDTF">2021-06-30T03:55:52Z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